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68" r:id="rId4"/>
    <p:sldId id="273" r:id="rId5"/>
    <p:sldId id="270" r:id="rId6"/>
    <p:sldId id="262" r:id="rId7"/>
    <p:sldId id="271" r:id="rId8"/>
    <p:sldId id="258" r:id="rId9"/>
    <p:sldId id="272" r:id="rId10"/>
    <p:sldId id="259" r:id="rId11"/>
    <p:sldId id="269" r:id="rId12"/>
    <p:sldId id="263" r:id="rId13"/>
    <p:sldId id="277" r:id="rId14"/>
    <p:sldId id="276" r:id="rId15"/>
    <p:sldId id="261" r:id="rId16"/>
    <p:sldId id="264" r:id="rId17"/>
    <p:sldId id="275" r:id="rId18"/>
    <p:sldId id="278" r:id="rId19"/>
    <p:sldId id="265" r:id="rId20"/>
  </p:sldIdLst>
  <p:sldSz cx="10077450" cy="7562850"/>
  <p:notesSz cx="7772400" cy="10058400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SimSun" charset="-122"/>
        <a:cs typeface="+mn-cs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SimSun" charset="-122"/>
        <a:cs typeface="+mn-cs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SimSun" charset="-122"/>
        <a:cs typeface="+mn-cs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SimSun" charset="-122"/>
        <a:cs typeface="+mn-cs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SimSun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SimSun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SimSun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SimSun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SimSun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990000"/>
    <a:srgbClr val="66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84" y="-28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7613" cy="3770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6650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fld id="{F287744F-B634-4E8B-B8F5-55AE9F1CFD5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4BBF61F-1FA0-4311-88DB-2302217FDC4B}" type="slidenum">
              <a:rPr lang="en-US"/>
              <a:pPr/>
              <a:t>1</a:t>
            </a:fld>
            <a:endParaRPr lang="en-US"/>
          </a:p>
        </p:txBody>
      </p:sp>
      <p:sp>
        <p:nvSpPr>
          <p:cNvPr id="153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3188" y="763588"/>
            <a:ext cx="5026025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E9EB779-B19A-4710-8CDF-2A6C663CFCEF}" type="slidenum">
              <a:rPr lang="en-US"/>
              <a:pPr/>
              <a:t>2</a:t>
            </a:fld>
            <a:endParaRPr lang="en-US"/>
          </a:p>
        </p:txBody>
      </p:sp>
      <p:sp>
        <p:nvSpPr>
          <p:cNvPr id="163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3188" y="763588"/>
            <a:ext cx="5026025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A0161FE-459B-4AE7-90A6-D779CDCC70BC}" type="slidenum">
              <a:rPr lang="en-US"/>
              <a:pPr/>
              <a:t>6</a:t>
            </a:fld>
            <a:endParaRPr lang="en-US"/>
          </a:p>
        </p:txBody>
      </p:sp>
      <p:sp>
        <p:nvSpPr>
          <p:cNvPr id="215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3188" y="763588"/>
            <a:ext cx="5026025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DE2A554-51EE-47EF-9819-DC831ACAEE67}" type="slidenum">
              <a:rPr lang="en-US"/>
              <a:pPr/>
              <a:t>8</a:t>
            </a:fld>
            <a:endParaRPr lang="en-US"/>
          </a:p>
        </p:txBody>
      </p:sp>
      <p:sp>
        <p:nvSpPr>
          <p:cNvPr id="174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3188" y="763588"/>
            <a:ext cx="5026025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E3DDF58-6F0E-42A4-BB89-720D22993298}" type="slidenum">
              <a:rPr lang="en-US"/>
              <a:pPr/>
              <a:t>10</a:t>
            </a:fld>
            <a:endParaRPr lang="en-US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3188" y="763588"/>
            <a:ext cx="5026025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1C04D66-DD79-46D0-BDC1-BFDCC7B99E6E}" type="slidenum">
              <a:rPr lang="en-US"/>
              <a:pPr/>
              <a:t>12</a:t>
            </a:fld>
            <a:endParaRPr lang="en-US"/>
          </a:p>
        </p:txBody>
      </p:sp>
      <p:sp>
        <p:nvSpPr>
          <p:cNvPr id="225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3188" y="763588"/>
            <a:ext cx="5026025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A297E96-D581-4CFE-8AD4-5DB55ECDAA0D}" type="slidenum">
              <a:rPr lang="en-US"/>
              <a:pPr/>
              <a:t>15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3188" y="763588"/>
            <a:ext cx="5026025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5B88BC1-0F96-4BE9-AB89-07B520341DF6}" type="slidenum">
              <a:rPr lang="en-US"/>
              <a:pPr/>
              <a:t>16</a:t>
            </a:fld>
            <a:endParaRPr lang="en-US"/>
          </a:p>
        </p:txBody>
      </p:sp>
      <p:sp>
        <p:nvSpPr>
          <p:cNvPr id="235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3188" y="763588"/>
            <a:ext cx="5026025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38578BC-3693-47CE-8A8D-290180D85D0A}" type="slidenum">
              <a:rPr lang="en-US"/>
              <a:pPr/>
              <a:t>19</a:t>
            </a:fld>
            <a:endParaRPr lang="en-US"/>
          </a:p>
        </p:txBody>
      </p:sp>
      <p:sp>
        <p:nvSpPr>
          <p:cNvPr id="245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3188" y="763588"/>
            <a:ext cx="5026025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9500"/>
            <a:ext cx="8566150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1300" y="4286250"/>
            <a:ext cx="7054850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E8CD4C9-3649-4AD2-BD4A-6A45AB9318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7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C19762C-DF90-4F2E-B783-572806F22D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7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4088" y="301625"/>
            <a:ext cx="2266950" cy="64579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48450" cy="64579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3EFF33C-FFE8-4A7D-8462-2346A14B58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7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7BEEF99-16D6-4CCD-92BE-92A9E079F9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7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859338"/>
            <a:ext cx="8566150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05163"/>
            <a:ext cx="8566150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9FBE5EF-CFEE-49AA-B602-D1A65385E4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7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70063"/>
            <a:ext cx="4457700" cy="4989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338" y="1770063"/>
            <a:ext cx="4457700" cy="4989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3353414-E8CA-4A6F-8023-C68873CF3A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7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3213"/>
            <a:ext cx="9070975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692275"/>
            <a:ext cx="4452937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398713"/>
            <a:ext cx="4452937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9688" y="1692275"/>
            <a:ext cx="4454525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9688" y="2398713"/>
            <a:ext cx="4454525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4114B39-25AE-4804-9623-9FAE73EE9C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7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1B40B5E-0564-47D3-BBCC-6399BDCAAA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7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328A8DC-66FF-409E-B9F1-AE83BA4D11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7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3316287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0175" y="301625"/>
            <a:ext cx="5634038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582738"/>
            <a:ext cx="3316287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9F790AD-E496-4EE5-BB1A-3B4FD7EC07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7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4850" y="5294313"/>
            <a:ext cx="6046788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4850" y="676275"/>
            <a:ext cx="6046788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4850" y="5918200"/>
            <a:ext cx="6046788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634EDED-E19A-4800-B862-79D78CC3C4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7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7800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70063"/>
            <a:ext cx="9067800" cy="4989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9750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FFFFFF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6463" y="6889750"/>
            <a:ext cx="3192462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FFFFFF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4713" y="6889750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FFFFFF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fld id="{5F66D4A6-5347-4DA4-9463-D4F9AF7EF08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7000"/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FF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FF"/>
          </a:solidFill>
          <a:latin typeface="Arial" charset="0"/>
          <a:ea typeface="SimSun" charset="-122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FF"/>
          </a:solidFill>
          <a:latin typeface="Arial" charset="0"/>
          <a:ea typeface="SimSun" charset="-122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FF"/>
          </a:solidFill>
          <a:latin typeface="Arial" charset="0"/>
          <a:ea typeface="SimSun" charset="-122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FF"/>
          </a:solidFill>
          <a:latin typeface="Arial" charset="0"/>
          <a:ea typeface="SimSun" charset="-122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FF"/>
          </a:solidFill>
          <a:latin typeface="Arial" charset="0"/>
          <a:ea typeface="SimSun" charset="-122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FF"/>
          </a:solidFill>
          <a:latin typeface="Arial" charset="0"/>
          <a:ea typeface="SimSun" charset="-122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FF"/>
          </a:solidFill>
          <a:latin typeface="Arial" charset="0"/>
          <a:ea typeface="SimSun" charset="-122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FF"/>
          </a:solidFill>
          <a:latin typeface="Arial" charset="0"/>
          <a:ea typeface="SimSun" charset="-122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FFFFFF"/>
          </a:solidFill>
          <a:latin typeface="+mn-lt"/>
          <a:ea typeface="+mn-ea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FFFFFF"/>
          </a:solidFill>
          <a:latin typeface="+mn-lt"/>
          <a:ea typeface="+mn-ea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savagespirit.wordpress.com/?attachment_id=1857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966"/>
          <a:stretch>
            <a:fillRect/>
          </a:stretch>
        </p:blipFill>
        <p:spPr bwMode="auto">
          <a:xfrm>
            <a:off x="1990725" y="1343025"/>
            <a:ext cx="5410200" cy="463307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85" y="1800225"/>
            <a:ext cx="2461240" cy="3429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/>
          <a:srcRect l="6022"/>
          <a:stretch>
            <a:fillRect/>
          </a:stretch>
        </p:blipFill>
        <p:spPr bwMode="auto">
          <a:xfrm>
            <a:off x="7500937" y="1800225"/>
            <a:ext cx="2576513" cy="3430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-219075" y="6067425"/>
            <a:ext cx="10677525" cy="762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17640" rIns="0" bIns="0"/>
          <a:lstStyle/>
          <a:p>
            <a:pPr algn="ctr">
              <a:lnSpc>
                <a:spcPct val="95000"/>
              </a:lnSpc>
              <a:spcBef>
                <a:spcPts val="888"/>
              </a:spcBef>
              <a:spcAft>
                <a:spcPts val="888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4000" b="1" dirty="0">
                <a:solidFill>
                  <a:srgbClr val="C00000"/>
                </a:solidFill>
                <a:latin typeface="Script MT Bold" pitchFamily="66" charset="0"/>
                <a:cs typeface="Times New Roman" pitchFamily="16" charset="0"/>
              </a:rPr>
              <a:t>Thou art slave to Fate, Chance, </a:t>
            </a:r>
            <a:r>
              <a:rPr lang="en-US" sz="4000" b="1" dirty="0" smtClean="0">
                <a:solidFill>
                  <a:srgbClr val="C00000"/>
                </a:solidFill>
                <a:latin typeface="Script MT Bold" pitchFamily="66" charset="0"/>
                <a:cs typeface="Times New Roman" pitchFamily="16" charset="0"/>
              </a:rPr>
              <a:t>kings,</a:t>
            </a:r>
            <a:endParaRPr lang="en-US" sz="4000" b="1" dirty="0" smtClean="0">
              <a:latin typeface="Script MT Bold" pitchFamily="66" charset="0"/>
              <a:cs typeface="Times New Roman" pitchFamily="16" charset="0"/>
            </a:endParaRPr>
          </a:p>
        </p:txBody>
      </p:sp>
      <p:pic>
        <p:nvPicPr>
          <p:cNvPr id="15364" name="Picture 4" descr="http://images.elfwood.com/art/h/e/heinz/fallen_angel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7525" y="0"/>
            <a:ext cx="4067175" cy="5638800"/>
          </a:xfrm>
          <a:prstGeom prst="rect">
            <a:avLst/>
          </a:prstGeom>
          <a:noFill/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build="allAtOnce"/>
      <p:bldP spid="6146" grpId="1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2421" y="198995"/>
            <a:ext cx="9739304" cy="72400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Rectangle 1"/>
          <p:cNvSpPr/>
          <p:nvPr/>
        </p:nvSpPr>
        <p:spPr>
          <a:xfrm>
            <a:off x="1762125" y="5076825"/>
            <a:ext cx="7772400" cy="149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5000"/>
              </a:lnSpc>
              <a:spcBef>
                <a:spcPts val="888"/>
              </a:spcBef>
              <a:spcAft>
                <a:spcPts val="888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4000" b="1" dirty="0" smtClean="0">
                <a:latin typeface="Script MT Bold" pitchFamily="66" charset="0"/>
                <a:cs typeface="Times New Roman" pitchFamily="16" charset="0"/>
              </a:rPr>
              <a:t>And dost with </a:t>
            </a:r>
          </a:p>
          <a:p>
            <a:pPr algn="ctr">
              <a:lnSpc>
                <a:spcPct val="95000"/>
              </a:lnSpc>
              <a:spcBef>
                <a:spcPts val="888"/>
              </a:spcBef>
              <a:spcAft>
                <a:spcPts val="888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4000" b="1" dirty="0" err="1" smtClean="0">
                <a:latin typeface="Script MT Bold" pitchFamily="66" charset="0"/>
                <a:cs typeface="Times New Roman" pitchFamily="16" charset="0"/>
              </a:rPr>
              <a:t>poyson</a:t>
            </a:r>
            <a:r>
              <a:rPr lang="en-US" sz="4000" b="1" dirty="0" smtClean="0">
                <a:latin typeface="Script MT Bold" pitchFamily="66" charset="0"/>
                <a:cs typeface="Times New Roman" pitchFamily="16" charset="0"/>
              </a:rPr>
              <a:t>, </a:t>
            </a:r>
            <a:r>
              <a:rPr lang="en-US" sz="4000" b="1" dirty="0" err="1" smtClean="0">
                <a:latin typeface="Script MT Bold" pitchFamily="66" charset="0"/>
                <a:cs typeface="Times New Roman" pitchFamily="16" charset="0"/>
              </a:rPr>
              <a:t>warre</a:t>
            </a:r>
            <a:r>
              <a:rPr lang="en-US" sz="4000" b="1" dirty="0" smtClean="0">
                <a:latin typeface="Script MT Bold" pitchFamily="66" charset="0"/>
                <a:cs typeface="Times New Roman" pitchFamily="16" charset="0"/>
              </a:rPr>
              <a:t>, and </a:t>
            </a:r>
            <a:r>
              <a:rPr lang="en-US" sz="4000" b="1" dirty="0" err="1" smtClean="0">
                <a:latin typeface="Script MT Bold" pitchFamily="66" charset="0"/>
                <a:cs typeface="Times New Roman" pitchFamily="16" charset="0"/>
              </a:rPr>
              <a:t>sicknesse</a:t>
            </a:r>
            <a:r>
              <a:rPr lang="en-US" sz="4000" b="1" dirty="0" smtClean="0">
                <a:latin typeface="Script MT Bold" pitchFamily="66" charset="0"/>
                <a:cs typeface="Times New Roman" pitchFamily="16" charset="0"/>
              </a:rPr>
              <a:t> dwell,</a:t>
            </a:r>
            <a:endParaRPr lang="en-US" sz="4000" b="1" dirty="0">
              <a:latin typeface="Script MT Bold" pitchFamily="66" charset="0"/>
              <a:cs typeface="Times New Roman" pitchFamily="16" charset="0"/>
            </a:endParaRPr>
          </a:p>
        </p:txBody>
      </p:sp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2" grpId="1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238125" y="200026"/>
            <a:ext cx="3657600" cy="990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17640" rIns="0" bIns="0"/>
          <a:lstStyle/>
          <a:p>
            <a:pPr>
              <a:lnSpc>
                <a:spcPct val="95000"/>
              </a:lnSpc>
              <a:spcBef>
                <a:spcPts val="888"/>
              </a:spcBef>
              <a:spcAft>
                <a:spcPts val="888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sz="4800" b="1" dirty="0">
                <a:solidFill>
                  <a:srgbClr val="C00000"/>
                </a:solidFill>
                <a:latin typeface="Script MT Bold" pitchFamily="66" charset="0"/>
                <a:cs typeface="Times New Roman" pitchFamily="16" charset="0"/>
              </a:rPr>
              <a:t>And </a:t>
            </a:r>
            <a:r>
              <a:rPr lang="en-US" sz="4800" b="1" dirty="0" err="1">
                <a:solidFill>
                  <a:srgbClr val="C00000"/>
                </a:solidFill>
                <a:latin typeface="Script MT Bold" pitchFamily="66" charset="0"/>
                <a:cs typeface="Times New Roman" pitchFamily="16" charset="0"/>
              </a:rPr>
              <a:t>poppie</a:t>
            </a:r>
            <a:r>
              <a:rPr lang="en-US" sz="4800" b="1" dirty="0">
                <a:solidFill>
                  <a:srgbClr val="C00000"/>
                </a:solidFill>
                <a:latin typeface="Script MT Bold" pitchFamily="66" charset="0"/>
                <a:cs typeface="Times New Roman" pitchFamily="16" charset="0"/>
              </a:rPr>
              <a:t>, </a:t>
            </a:r>
            <a:r>
              <a:rPr lang="en-US" sz="4800" b="1" dirty="0" smtClean="0">
                <a:solidFill>
                  <a:srgbClr val="C00000"/>
                </a:solidFill>
                <a:latin typeface="Script MT Bold" pitchFamily="66" charset="0"/>
                <a:cs typeface="Times New Roman" pitchFamily="16" charset="0"/>
              </a:rPr>
              <a:t>		</a:t>
            </a:r>
            <a:endParaRPr lang="en-US" sz="4800" b="1" dirty="0">
              <a:solidFill>
                <a:srgbClr val="C00000"/>
              </a:solidFill>
              <a:latin typeface="Script MT Bold" pitchFamily="66" charset="0"/>
              <a:cs typeface="Times New Roman" pitchFamily="16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108684">
            <a:off x="1229704" y="1974392"/>
            <a:ext cx="3068249" cy="3581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8" name="Picture 6" descr="http://www.chains-and-charms.com/cw3/Assets/product_full/16681_large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390919"/>
              </a:clrFrom>
              <a:clrTo>
                <a:srgbClr val="39091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856843">
            <a:off x="6255863" y="3855563"/>
            <a:ext cx="2857500" cy="2857500"/>
          </a:xfrm>
          <a:prstGeom prst="rect">
            <a:avLst/>
          </a:prstGeom>
          <a:noFill/>
          <a:effectLst>
            <a:softEdge rad="12700"/>
          </a:effectLst>
        </p:spPr>
      </p:pic>
      <p:sp>
        <p:nvSpPr>
          <p:cNvPr id="9" name="Rectangle 8"/>
          <p:cNvSpPr/>
          <p:nvPr/>
        </p:nvSpPr>
        <p:spPr>
          <a:xfrm>
            <a:off x="6562725" y="2105025"/>
            <a:ext cx="2598788" cy="7355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5000"/>
              </a:lnSpc>
              <a:spcBef>
                <a:spcPts val="888"/>
              </a:spcBef>
              <a:spcAft>
                <a:spcPts val="888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US" sz="4400" b="1" dirty="0" smtClean="0">
                <a:solidFill>
                  <a:srgbClr val="C00000"/>
                </a:solidFill>
                <a:latin typeface="Script MT Bold" pitchFamily="66" charset="0"/>
                <a:cs typeface="Times New Roman" pitchFamily="16" charset="0"/>
              </a:rPr>
              <a:t>or </a:t>
            </a:r>
            <a:r>
              <a:rPr lang="en-US" sz="4400" b="1" dirty="0" err="1" smtClean="0">
                <a:solidFill>
                  <a:srgbClr val="C00000"/>
                </a:solidFill>
                <a:latin typeface="Script MT Bold" pitchFamily="66" charset="0"/>
                <a:cs typeface="Times New Roman" pitchFamily="16" charset="0"/>
              </a:rPr>
              <a:t>charmes</a:t>
            </a:r>
            <a:endParaRPr lang="en-US" sz="4400" b="1" dirty="0">
              <a:solidFill>
                <a:srgbClr val="C00000"/>
              </a:solidFill>
              <a:latin typeface="Script MT Bold" pitchFamily="66" charset="0"/>
              <a:cs typeface="Times New Roman" pitchFamily="16" charset="0"/>
            </a:endParaRPr>
          </a:p>
        </p:txBody>
      </p:sp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uiExpand="1" build="p"/>
      <p:bldP spid="10243" grpId="1" uiExpand="1" build="allAtOnce"/>
      <p:bldP spid="9" grpId="0" build="allAtOnce"/>
      <p:bldP spid="9" grpId="1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14525" y="6524625"/>
            <a:ext cx="6294480" cy="7220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rgbClr val="C00000"/>
                </a:solidFill>
                <a:latin typeface="Script MT Bold" pitchFamily="66" charset="0"/>
                <a:cs typeface="Times New Roman" pitchFamily="16" charset="0"/>
              </a:rPr>
              <a:t>can make us </a:t>
            </a:r>
            <a:r>
              <a:rPr lang="en-US" sz="4400" b="1" dirty="0" err="1" smtClean="0">
                <a:solidFill>
                  <a:srgbClr val="C00000"/>
                </a:solidFill>
                <a:latin typeface="Script MT Bold" pitchFamily="66" charset="0"/>
                <a:cs typeface="Times New Roman" pitchFamily="16" charset="0"/>
              </a:rPr>
              <a:t>sleepe</a:t>
            </a:r>
            <a:r>
              <a:rPr lang="en-US" sz="4400" b="1" dirty="0" smtClean="0">
                <a:solidFill>
                  <a:srgbClr val="C00000"/>
                </a:solidFill>
                <a:latin typeface="Script MT Bold" pitchFamily="66" charset="0"/>
                <a:cs typeface="Times New Roman" pitchFamily="16" charset="0"/>
              </a:rPr>
              <a:t> as well,</a:t>
            </a:r>
            <a:endParaRPr lang="en-US" sz="44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 b="27536"/>
          <a:stretch>
            <a:fillRect/>
          </a:stretch>
        </p:blipFill>
        <p:spPr bwMode="auto">
          <a:xfrm>
            <a:off x="2371725" y="352425"/>
            <a:ext cx="5567609" cy="6107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2" grpId="1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www.houseofazrael.com/azrael-gallery/images/angel_of_death-2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00325" y="733425"/>
            <a:ext cx="4362450" cy="563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2"/>
          <p:cNvSpPr/>
          <p:nvPr/>
        </p:nvSpPr>
        <p:spPr>
          <a:xfrm>
            <a:off x="1609725" y="6600825"/>
            <a:ext cx="6445995" cy="7220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rgbClr val="C00000"/>
                </a:solidFill>
                <a:latin typeface="Script MT Bold" pitchFamily="66" charset="0"/>
                <a:cs typeface="Times New Roman" pitchFamily="16" charset="0"/>
              </a:rPr>
              <a:t>And better then thy </a:t>
            </a:r>
            <a:r>
              <a:rPr lang="en-US" sz="4400" b="1" dirty="0" err="1" smtClean="0">
                <a:solidFill>
                  <a:srgbClr val="C00000"/>
                </a:solidFill>
                <a:latin typeface="Script MT Bold" pitchFamily="66" charset="0"/>
                <a:cs typeface="Times New Roman" pitchFamily="16" charset="0"/>
              </a:rPr>
              <a:t>stroake</a:t>
            </a:r>
            <a:r>
              <a:rPr lang="en-US" sz="4400" b="1" dirty="0" smtClean="0">
                <a:solidFill>
                  <a:srgbClr val="C00000"/>
                </a:solidFill>
                <a:latin typeface="Script MT Bold" pitchFamily="66" charset="0"/>
                <a:cs typeface="Times New Roman" pitchFamily="16" charset="0"/>
              </a:rPr>
              <a:t>; </a:t>
            </a:r>
            <a:endParaRPr lang="en-US" sz="4400" dirty="0"/>
          </a:p>
        </p:txBody>
      </p:sp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3" grpId="1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52725" y="1190625"/>
            <a:ext cx="4119368" cy="56022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2"/>
          <p:cNvSpPr/>
          <p:nvPr/>
        </p:nvSpPr>
        <p:spPr>
          <a:xfrm>
            <a:off x="2219325" y="5838825"/>
            <a:ext cx="5410200" cy="12372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latin typeface="Script MT Bold" pitchFamily="66" charset="0"/>
                <a:cs typeface="Times New Roman" pitchFamily="16" charset="0"/>
              </a:rPr>
              <a:t>why </a:t>
            </a:r>
            <a:r>
              <a:rPr lang="en-US" sz="4000" b="1" dirty="0" err="1" smtClean="0">
                <a:solidFill>
                  <a:srgbClr val="C00000"/>
                </a:solidFill>
                <a:latin typeface="Script MT Bold" pitchFamily="66" charset="0"/>
                <a:cs typeface="Times New Roman" pitchFamily="16" charset="0"/>
              </a:rPr>
              <a:t>swell'st</a:t>
            </a:r>
            <a:r>
              <a:rPr lang="en-US" sz="4000" b="1" dirty="0" smtClean="0">
                <a:solidFill>
                  <a:srgbClr val="C00000"/>
                </a:solidFill>
                <a:latin typeface="Script MT Bold" pitchFamily="66" charset="0"/>
                <a:cs typeface="Times New Roman" pitchFamily="16" charset="0"/>
              </a:rPr>
              <a:t> thou then?</a:t>
            </a:r>
            <a:r>
              <a:rPr lang="en-US" sz="4000" b="1" dirty="0" smtClean="0">
                <a:solidFill>
                  <a:srgbClr val="FF00FF"/>
                </a:solidFill>
                <a:latin typeface="Script MT Bold" pitchFamily="66" charset="0"/>
                <a:cs typeface="Times New Roman" pitchFamily="16" charset="0"/>
              </a:rPr>
              <a:t/>
            </a:r>
            <a:br>
              <a:rPr lang="en-US" sz="4000" b="1" dirty="0" smtClean="0">
                <a:solidFill>
                  <a:srgbClr val="FF00FF"/>
                </a:solidFill>
                <a:latin typeface="Script MT Bold" pitchFamily="66" charset="0"/>
                <a:cs typeface="Times New Roman" pitchFamily="16" charset="0"/>
              </a:rPr>
            </a:br>
            <a:endParaRPr lang="en-US" sz="4000" dirty="0">
              <a:latin typeface="Script MT Bold" pitchFamily="66" charset="0"/>
            </a:endParaRPr>
          </a:p>
        </p:txBody>
      </p:sp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3" grpId="1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9125" y="0"/>
            <a:ext cx="8915400" cy="6400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466725" y="6753225"/>
            <a:ext cx="10134600" cy="401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17640" rIns="0" bIns="0"/>
          <a:lstStyle/>
          <a:p>
            <a:pPr>
              <a:lnSpc>
                <a:spcPct val="95000"/>
              </a:lnSpc>
              <a:spcBef>
                <a:spcPts val="888"/>
              </a:spcBef>
              <a:spcAft>
                <a:spcPts val="888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US" sz="4000" b="1" dirty="0">
                <a:solidFill>
                  <a:srgbClr val="C00000"/>
                </a:solidFill>
                <a:latin typeface="Script MT Bold" pitchFamily="66" charset="0"/>
                <a:cs typeface="Times New Roman" pitchFamily="16" charset="0"/>
              </a:rPr>
              <a:t>One short </a:t>
            </a:r>
            <a:r>
              <a:rPr lang="en-US" sz="4000" b="1" dirty="0" err="1">
                <a:solidFill>
                  <a:srgbClr val="C00000"/>
                </a:solidFill>
                <a:latin typeface="Script MT Bold" pitchFamily="66" charset="0"/>
                <a:cs typeface="Times New Roman" pitchFamily="16" charset="0"/>
              </a:rPr>
              <a:t>sleepe</a:t>
            </a:r>
            <a:r>
              <a:rPr lang="en-US" sz="4000" b="1" dirty="0">
                <a:solidFill>
                  <a:srgbClr val="C00000"/>
                </a:solidFill>
                <a:latin typeface="Script MT Bold" pitchFamily="66" charset="0"/>
                <a:cs typeface="Times New Roman" pitchFamily="16" charset="0"/>
              </a:rPr>
              <a:t> past, </a:t>
            </a:r>
          </a:p>
        </p:txBody>
      </p:sp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0" name="Picture 4" descr="http://www.tearstojoyministries.org/images/rapturecem_a08j.jpg"/>
          <p:cNvPicPr>
            <a:picLocks noChangeAspect="1" noChangeArrowheads="1"/>
          </p:cNvPicPr>
          <p:nvPr/>
        </p:nvPicPr>
        <p:blipFill>
          <a:blip r:embed="rId2"/>
          <a:srcRect r="11787"/>
          <a:stretch>
            <a:fillRect/>
          </a:stretch>
        </p:blipFill>
        <p:spPr bwMode="auto">
          <a:xfrm>
            <a:off x="2066925" y="504825"/>
            <a:ext cx="6629400" cy="563880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4" name="Rectangle 3"/>
          <p:cNvSpPr/>
          <p:nvPr/>
        </p:nvSpPr>
        <p:spPr>
          <a:xfrm>
            <a:off x="3133725" y="6524625"/>
            <a:ext cx="4153701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5000"/>
              </a:lnSpc>
              <a:spcBef>
                <a:spcPts val="888"/>
              </a:spcBef>
              <a:spcAft>
                <a:spcPts val="888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US" sz="4000" b="1" dirty="0" smtClean="0">
                <a:solidFill>
                  <a:srgbClr val="C00000"/>
                </a:solidFill>
                <a:latin typeface="Script MT Bold" pitchFamily="66" charset="0"/>
                <a:cs typeface="Times New Roman" pitchFamily="16" charset="0"/>
              </a:rPr>
              <a:t>wee wake eternally,</a:t>
            </a:r>
            <a:endParaRPr lang="en-US" sz="4000" b="1" dirty="0">
              <a:solidFill>
                <a:srgbClr val="C00000"/>
              </a:solidFill>
              <a:latin typeface="Script MT Bold" pitchFamily="66" charset="0"/>
              <a:cs typeface="Times New Roman" pitchFamily="16" charset="0"/>
            </a:endParaRPr>
          </a:p>
        </p:txBody>
      </p:sp>
    </p:spTree>
  </p:cSld>
  <p:clrMapOvr>
    <a:masterClrMapping/>
  </p:clrMapOvr>
  <p:transition advTm="7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66925" y="6524625"/>
            <a:ext cx="5993949" cy="6647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latin typeface="Script MT Bold" pitchFamily="66" charset="0"/>
                <a:cs typeface="Times New Roman" pitchFamily="16" charset="0"/>
              </a:rPr>
              <a:t>And death shall be no more; </a:t>
            </a:r>
            <a:endParaRPr lang="en-US" sz="4000" dirty="0"/>
          </a:p>
        </p:txBody>
      </p:sp>
      <p:pic>
        <p:nvPicPr>
          <p:cNvPr id="3" name="Picture 2" descr="http://nightswolf.files.wordpress.com/2010/08/deaths-horseman.jpg?w=225&amp;h=299&amp;h=29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52725" y="113453"/>
            <a:ext cx="4800600" cy="63794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grpId="1" nodeType="click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2" grpId="1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314325" y="504825"/>
            <a:ext cx="7781925" cy="4016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17640" rIns="0" bIns="0"/>
          <a:lstStyle/>
          <a:p>
            <a:pPr>
              <a:lnSpc>
                <a:spcPct val="95000"/>
              </a:lnSpc>
              <a:spcBef>
                <a:spcPts val="888"/>
              </a:spcBef>
              <a:spcAft>
                <a:spcPts val="888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4000" b="1" dirty="0" smtClean="0">
                <a:solidFill>
                  <a:srgbClr val="C00000"/>
                </a:solidFill>
                <a:latin typeface="Script MT Bold" pitchFamily="66" charset="0"/>
                <a:cs typeface="Times New Roman" pitchFamily="16" charset="0"/>
              </a:rPr>
              <a:t>death</a:t>
            </a:r>
            <a:r>
              <a:rPr lang="en-US" sz="4000" b="1" dirty="0">
                <a:solidFill>
                  <a:srgbClr val="C00000"/>
                </a:solidFill>
                <a:latin typeface="Script MT Bold" pitchFamily="66" charset="0"/>
                <a:cs typeface="Times New Roman" pitchFamily="16" charset="0"/>
              </a:rPr>
              <a:t>, </a:t>
            </a:r>
            <a:endParaRPr lang="en-US" sz="4000" b="1" dirty="0" smtClean="0">
              <a:solidFill>
                <a:srgbClr val="C00000"/>
              </a:solidFill>
              <a:latin typeface="Script MT Bold" pitchFamily="66" charset="0"/>
              <a:cs typeface="Times New Roman" pitchFamily="16" charset="0"/>
            </a:endParaRPr>
          </a:p>
          <a:p>
            <a:pPr>
              <a:lnSpc>
                <a:spcPct val="95000"/>
              </a:lnSpc>
              <a:spcBef>
                <a:spcPts val="888"/>
              </a:spcBef>
              <a:spcAft>
                <a:spcPts val="888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US" sz="4000" b="1" dirty="0" smtClean="0">
              <a:solidFill>
                <a:srgbClr val="C00000"/>
              </a:solidFill>
              <a:latin typeface="Script MT Bold" pitchFamily="66" charset="0"/>
              <a:cs typeface="Times New Roman" pitchFamily="16" charset="0"/>
            </a:endParaRPr>
          </a:p>
          <a:p>
            <a:pPr>
              <a:lnSpc>
                <a:spcPct val="95000"/>
              </a:lnSpc>
              <a:spcBef>
                <a:spcPts val="888"/>
              </a:spcBef>
              <a:spcAft>
                <a:spcPts val="888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US" sz="4000" b="1" dirty="0" smtClean="0">
              <a:solidFill>
                <a:srgbClr val="C00000"/>
              </a:solidFill>
              <a:latin typeface="Script MT Bold" pitchFamily="66" charset="0"/>
              <a:cs typeface="Times New Roman" pitchFamily="16" charset="0"/>
            </a:endParaRPr>
          </a:p>
          <a:p>
            <a:pPr>
              <a:lnSpc>
                <a:spcPct val="95000"/>
              </a:lnSpc>
              <a:spcBef>
                <a:spcPts val="888"/>
              </a:spcBef>
              <a:spcAft>
                <a:spcPts val="888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US" sz="4000" b="1" dirty="0" smtClean="0">
              <a:solidFill>
                <a:srgbClr val="C00000"/>
              </a:solidFill>
              <a:latin typeface="Script MT Bold" pitchFamily="66" charset="0"/>
              <a:cs typeface="Times New Roman" pitchFamily="16" charset="0"/>
            </a:endParaRPr>
          </a:p>
          <a:p>
            <a:pPr>
              <a:lnSpc>
                <a:spcPct val="95000"/>
              </a:lnSpc>
              <a:spcBef>
                <a:spcPts val="888"/>
              </a:spcBef>
              <a:spcAft>
                <a:spcPts val="888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US" sz="4000" b="1" dirty="0" smtClean="0">
              <a:solidFill>
                <a:srgbClr val="C00000"/>
              </a:solidFill>
              <a:latin typeface="Script MT Bold" pitchFamily="66" charset="0"/>
              <a:cs typeface="Times New Roman" pitchFamily="16" charset="0"/>
            </a:endParaRPr>
          </a:p>
          <a:p>
            <a:pPr>
              <a:lnSpc>
                <a:spcPct val="95000"/>
              </a:lnSpc>
              <a:spcBef>
                <a:spcPts val="888"/>
              </a:spcBef>
              <a:spcAft>
                <a:spcPts val="888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US" sz="4000" b="1" dirty="0" smtClean="0">
              <a:solidFill>
                <a:srgbClr val="C00000"/>
              </a:solidFill>
              <a:latin typeface="Script MT Bold" pitchFamily="66" charset="0"/>
              <a:cs typeface="Times New Roman" pitchFamily="16" charset="0"/>
            </a:endParaRPr>
          </a:p>
          <a:p>
            <a:pPr>
              <a:lnSpc>
                <a:spcPct val="95000"/>
              </a:lnSpc>
              <a:spcBef>
                <a:spcPts val="888"/>
              </a:spcBef>
              <a:spcAft>
                <a:spcPts val="888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n-US" sz="4000" b="1" dirty="0" smtClean="0">
              <a:solidFill>
                <a:srgbClr val="C00000"/>
              </a:solidFill>
              <a:latin typeface="Script MT Bold" pitchFamily="66" charset="0"/>
              <a:cs typeface="Times New Roman" pitchFamily="16" charset="0"/>
            </a:endParaRPr>
          </a:p>
          <a:p>
            <a:pPr>
              <a:lnSpc>
                <a:spcPct val="95000"/>
              </a:lnSpc>
              <a:spcBef>
                <a:spcPts val="888"/>
              </a:spcBef>
              <a:spcAft>
                <a:spcPts val="888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4000" b="1" dirty="0" smtClean="0">
                <a:solidFill>
                  <a:srgbClr val="C00000"/>
                </a:solidFill>
                <a:latin typeface="Script MT Bold" pitchFamily="66" charset="0"/>
                <a:cs typeface="Times New Roman" pitchFamily="16" charset="0"/>
              </a:rPr>
              <a:t>			</a:t>
            </a:r>
          </a:p>
          <a:p>
            <a:pPr>
              <a:lnSpc>
                <a:spcPct val="95000"/>
              </a:lnSpc>
              <a:spcBef>
                <a:spcPts val="888"/>
              </a:spcBef>
              <a:spcAft>
                <a:spcPts val="888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4000" b="1" dirty="0" smtClean="0">
                <a:solidFill>
                  <a:srgbClr val="C00000"/>
                </a:solidFill>
                <a:latin typeface="Script MT Bold" pitchFamily="66" charset="0"/>
                <a:cs typeface="Times New Roman" pitchFamily="16" charset="0"/>
              </a:rPr>
              <a:t>						thou </a:t>
            </a:r>
            <a:r>
              <a:rPr lang="en-US" sz="4000" b="1" dirty="0" err="1">
                <a:solidFill>
                  <a:srgbClr val="C00000"/>
                </a:solidFill>
                <a:latin typeface="Script MT Bold" pitchFamily="66" charset="0"/>
                <a:cs typeface="Times New Roman" pitchFamily="16" charset="0"/>
              </a:rPr>
              <a:t>shalt</a:t>
            </a:r>
            <a:r>
              <a:rPr lang="en-US" sz="4000" b="1" dirty="0">
                <a:solidFill>
                  <a:srgbClr val="C00000"/>
                </a:solidFill>
                <a:latin typeface="Script MT Bold" pitchFamily="66" charset="0"/>
                <a:cs typeface="Times New Roman" pitchFamily="16" charset="0"/>
              </a:rPr>
              <a:t> die.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9325" y="885825"/>
            <a:ext cx="5499100" cy="5235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softEdge rad="317500"/>
          </a:effectLst>
        </p:spPr>
      </p:pic>
      <p:pic>
        <p:nvPicPr>
          <p:cNvPr id="7170" name="Picture 2" descr="http://www.gamerdna.com/public/images/user_image/set176/image/176663/Death.jpg?122515744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71725" y="262374"/>
            <a:ext cx="5105400" cy="7300476"/>
          </a:xfrm>
          <a:prstGeom prst="rect">
            <a:avLst/>
          </a:prstGeom>
          <a:noFill/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2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2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psychologytoday.com/files/u107/Angel_of_Death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69306" y="0"/>
            <a:ext cx="5212619" cy="7362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238125" y="3019425"/>
            <a:ext cx="9839325" cy="2590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17640" rIns="0" bIns="0"/>
          <a:lstStyle/>
          <a:p>
            <a:pPr algn="ctr">
              <a:lnSpc>
                <a:spcPct val="95000"/>
              </a:lnSpc>
              <a:spcBef>
                <a:spcPts val="888"/>
              </a:spcBef>
              <a:spcAft>
                <a:spcPts val="888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4400" b="1" dirty="0">
                <a:solidFill>
                  <a:srgbClr val="DC2300"/>
                </a:solidFill>
                <a:latin typeface="Script MT Bold" pitchFamily="66" charset="0"/>
                <a:cs typeface="Times New Roman" pitchFamily="16" charset="0"/>
              </a:rPr>
              <a:t>Death be not proud, </a:t>
            </a:r>
            <a:endParaRPr lang="en-US" sz="4400" b="1" dirty="0" smtClean="0">
              <a:solidFill>
                <a:srgbClr val="DC2300"/>
              </a:solidFill>
              <a:latin typeface="Script MT Bold" pitchFamily="66" charset="0"/>
              <a:cs typeface="Times New Roman" pitchFamily="16" charset="0"/>
            </a:endParaRPr>
          </a:p>
          <a:p>
            <a:pPr algn="ctr">
              <a:lnSpc>
                <a:spcPct val="95000"/>
              </a:lnSpc>
              <a:spcBef>
                <a:spcPts val="888"/>
              </a:spcBef>
              <a:spcAft>
                <a:spcPts val="888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3600" b="1" dirty="0" smtClean="0">
                <a:solidFill>
                  <a:srgbClr val="DC2300"/>
                </a:solidFill>
                <a:latin typeface="Script MT Bold" pitchFamily="66" charset="0"/>
                <a:cs typeface="Times New Roman" pitchFamily="16" charset="0"/>
              </a:rPr>
              <a:t>though </a:t>
            </a:r>
            <a:r>
              <a:rPr lang="en-US" sz="3600" b="1" dirty="0">
                <a:solidFill>
                  <a:srgbClr val="DC2300"/>
                </a:solidFill>
                <a:latin typeface="Script MT Bold" pitchFamily="66" charset="0"/>
                <a:cs typeface="Times New Roman" pitchFamily="16" charset="0"/>
              </a:rPr>
              <a:t>some have called </a:t>
            </a:r>
            <a:r>
              <a:rPr lang="en-US" sz="3600" b="1" dirty="0" smtClean="0">
                <a:solidFill>
                  <a:srgbClr val="DC2300"/>
                </a:solidFill>
                <a:latin typeface="Script MT Bold" pitchFamily="66" charset="0"/>
                <a:cs typeface="Times New Roman" pitchFamily="16" charset="0"/>
              </a:rPr>
              <a:t>thee Mighty and </a:t>
            </a:r>
            <a:r>
              <a:rPr lang="en-US" sz="3600" b="1" dirty="0" err="1" smtClean="0">
                <a:solidFill>
                  <a:srgbClr val="DC2300"/>
                </a:solidFill>
                <a:latin typeface="Script MT Bold" pitchFamily="66" charset="0"/>
                <a:cs typeface="Times New Roman" pitchFamily="16" charset="0"/>
              </a:rPr>
              <a:t>dreadfull</a:t>
            </a:r>
            <a:r>
              <a:rPr lang="en-US" sz="3600" b="1" dirty="0">
                <a:solidFill>
                  <a:srgbClr val="DC2300"/>
                </a:solidFill>
                <a:latin typeface="Script MT Bold" pitchFamily="66" charset="0"/>
                <a:cs typeface="Times New Roman" pitchFamily="16" charset="0"/>
              </a:rPr>
              <a:t>, </a:t>
            </a:r>
            <a:endParaRPr lang="en-US" sz="3600" b="1" dirty="0" smtClean="0">
              <a:solidFill>
                <a:srgbClr val="DC2300"/>
              </a:solidFill>
              <a:latin typeface="Script MT Bold" pitchFamily="66" charset="0"/>
              <a:cs typeface="Times New Roman" pitchFamily="16" charset="0"/>
            </a:endParaRPr>
          </a:p>
          <a:p>
            <a:pPr algn="ctr">
              <a:lnSpc>
                <a:spcPct val="95000"/>
              </a:lnSpc>
              <a:spcBef>
                <a:spcPts val="888"/>
              </a:spcBef>
              <a:spcAft>
                <a:spcPts val="888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4400" b="1" dirty="0" smtClean="0">
                <a:solidFill>
                  <a:srgbClr val="DC2300"/>
                </a:solidFill>
                <a:latin typeface="Script MT Bold" pitchFamily="66" charset="0"/>
                <a:cs typeface="Times New Roman" pitchFamily="16" charset="0"/>
              </a:rPr>
              <a:t>for</a:t>
            </a:r>
            <a:r>
              <a:rPr lang="en-US" sz="4400" b="1" dirty="0">
                <a:solidFill>
                  <a:srgbClr val="DC2300"/>
                </a:solidFill>
                <a:latin typeface="Script MT Bold" pitchFamily="66" charset="0"/>
                <a:cs typeface="Times New Roman" pitchFamily="16" charset="0"/>
              </a:rPr>
              <a:t>, thou art not </a:t>
            </a:r>
            <a:r>
              <a:rPr lang="en-US" sz="4400" b="1" dirty="0" err="1">
                <a:solidFill>
                  <a:srgbClr val="DC2300"/>
                </a:solidFill>
                <a:latin typeface="Script MT Bold" pitchFamily="66" charset="0"/>
                <a:cs typeface="Times New Roman" pitchFamily="16" charset="0"/>
              </a:rPr>
              <a:t>soe</a:t>
            </a:r>
            <a:r>
              <a:rPr lang="en-US" sz="4400" b="1" dirty="0">
                <a:solidFill>
                  <a:srgbClr val="DC2300"/>
                </a:solidFill>
                <a:latin typeface="Script MT Bold" pitchFamily="66" charset="0"/>
                <a:cs typeface="Times New Roman" pitchFamily="16" charset="0"/>
              </a:rPr>
              <a:t>,</a:t>
            </a:r>
            <a:r>
              <a:rPr lang="en-US" sz="2800" b="1" dirty="0">
                <a:solidFill>
                  <a:srgbClr val="DC2300"/>
                </a:solidFill>
                <a:latin typeface="Times New Roman" pitchFamily="16" charset="0"/>
                <a:cs typeface="Times New Roman" pitchFamily="16" charset="0"/>
              </a:rPr>
              <a:t/>
            </a:r>
            <a:br>
              <a:rPr lang="en-US" sz="2800" b="1" dirty="0">
                <a:solidFill>
                  <a:srgbClr val="DC2300"/>
                </a:solidFill>
                <a:latin typeface="Times New Roman" pitchFamily="16" charset="0"/>
                <a:cs typeface="Times New Roman" pitchFamily="16" charset="0"/>
              </a:rPr>
            </a:br>
            <a:endParaRPr lang="en-US" sz="2800" b="1" dirty="0">
              <a:solidFill>
                <a:srgbClr val="DC2300"/>
              </a:solidFill>
              <a:latin typeface="Times New Roman" pitchFamily="16" charset="0"/>
              <a:cs typeface="Times New Roman" pitchFamily="16" charset="0"/>
            </a:endParaRPr>
          </a:p>
        </p:txBody>
      </p:sp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4" grpId="1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polyvore.com/cgi/img-set?.out=jpg&amp;id=xsHEeJ5h3hGmTqihHDFeBg&amp;size=l"/>
          <p:cNvPicPr>
            <a:picLocks noChangeAspect="1" noChangeArrowheads="1"/>
          </p:cNvPicPr>
          <p:nvPr/>
        </p:nvPicPr>
        <p:blipFill>
          <a:blip r:embed="rId2"/>
          <a:srcRect l="16056" r="30890" b="24607"/>
          <a:stretch>
            <a:fillRect/>
          </a:stretch>
        </p:blipFill>
        <p:spPr bwMode="auto">
          <a:xfrm>
            <a:off x="2676525" y="657225"/>
            <a:ext cx="4433710" cy="6300535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0" y="1952625"/>
            <a:ext cx="10077449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5000"/>
              </a:lnSpc>
              <a:spcBef>
                <a:spcPts val="888"/>
              </a:spcBef>
              <a:spcAft>
                <a:spcPts val="888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4400" b="1" dirty="0" smtClean="0">
                <a:solidFill>
                  <a:srgbClr val="DC2300"/>
                </a:solidFill>
                <a:latin typeface="Script MT Bold" pitchFamily="66" charset="0"/>
                <a:cs typeface="Times New Roman" pitchFamily="16" charset="0"/>
              </a:rPr>
              <a:t>For, those, </a:t>
            </a:r>
          </a:p>
          <a:p>
            <a:pPr algn="ctr">
              <a:lnSpc>
                <a:spcPct val="95000"/>
              </a:lnSpc>
              <a:spcBef>
                <a:spcPts val="888"/>
              </a:spcBef>
              <a:spcAft>
                <a:spcPts val="888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US" sz="4400" b="1" dirty="0" smtClean="0">
              <a:solidFill>
                <a:srgbClr val="DC2300"/>
              </a:solidFill>
              <a:latin typeface="Script MT Bold" pitchFamily="66" charset="0"/>
              <a:cs typeface="Times New Roman" pitchFamily="16" charset="0"/>
            </a:endParaRPr>
          </a:p>
          <a:p>
            <a:pPr algn="ctr">
              <a:lnSpc>
                <a:spcPct val="95000"/>
              </a:lnSpc>
              <a:spcBef>
                <a:spcPts val="888"/>
              </a:spcBef>
              <a:spcAft>
                <a:spcPts val="888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US" sz="4400" b="1" dirty="0" smtClean="0">
              <a:solidFill>
                <a:srgbClr val="DC2300"/>
              </a:solidFill>
              <a:latin typeface="Script MT Bold" pitchFamily="66" charset="0"/>
              <a:cs typeface="Times New Roman" pitchFamily="16" charset="0"/>
            </a:endParaRPr>
          </a:p>
          <a:p>
            <a:pPr algn="ctr">
              <a:lnSpc>
                <a:spcPct val="95000"/>
              </a:lnSpc>
              <a:spcBef>
                <a:spcPts val="888"/>
              </a:spcBef>
              <a:spcAft>
                <a:spcPts val="888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US" sz="4400" b="1" dirty="0" smtClean="0">
              <a:solidFill>
                <a:srgbClr val="DC2300"/>
              </a:solidFill>
              <a:latin typeface="Script MT Bold" pitchFamily="66" charset="0"/>
              <a:cs typeface="Times New Roman" pitchFamily="16" charset="0"/>
            </a:endParaRPr>
          </a:p>
          <a:p>
            <a:pPr algn="ctr">
              <a:lnSpc>
                <a:spcPct val="95000"/>
              </a:lnSpc>
              <a:spcBef>
                <a:spcPts val="888"/>
              </a:spcBef>
              <a:spcAft>
                <a:spcPts val="888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4400" b="1" dirty="0" smtClean="0">
                <a:solidFill>
                  <a:srgbClr val="DC2300"/>
                </a:solidFill>
                <a:latin typeface="Script MT Bold" pitchFamily="66" charset="0"/>
                <a:cs typeface="Times New Roman" pitchFamily="16" charset="0"/>
              </a:rPr>
              <a:t>whom thou </a:t>
            </a:r>
            <a:r>
              <a:rPr lang="en-US" sz="4400" b="1" dirty="0" err="1" smtClean="0">
                <a:solidFill>
                  <a:srgbClr val="DC2300"/>
                </a:solidFill>
                <a:latin typeface="Script MT Bold" pitchFamily="66" charset="0"/>
                <a:cs typeface="Times New Roman" pitchFamily="16" charset="0"/>
              </a:rPr>
              <a:t>think'st</a:t>
            </a:r>
            <a:r>
              <a:rPr lang="en-US" sz="4400" b="1" dirty="0" smtClean="0">
                <a:solidFill>
                  <a:srgbClr val="DC2300"/>
                </a:solidFill>
                <a:latin typeface="Script MT Bold" pitchFamily="66" charset="0"/>
                <a:cs typeface="Times New Roman" pitchFamily="16" charset="0"/>
              </a:rPr>
              <a:t>, thou dost overthrow,</a:t>
            </a:r>
          </a:p>
          <a:p>
            <a:pPr algn="ctr">
              <a:lnSpc>
                <a:spcPct val="95000"/>
              </a:lnSpc>
              <a:spcBef>
                <a:spcPts val="888"/>
              </a:spcBef>
              <a:spcAft>
                <a:spcPts val="888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US" sz="4000" b="1" dirty="0" smtClean="0">
              <a:solidFill>
                <a:srgbClr val="DC2300"/>
              </a:solidFill>
              <a:latin typeface="Script MT Bold" pitchFamily="66" charset="0"/>
              <a:cs typeface="Times New Roman" pitchFamily="16" charset="0"/>
            </a:endParaRPr>
          </a:p>
        </p:txBody>
      </p:sp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impawards.com/2009/posters/afterlife.jpg"/>
          <p:cNvPicPr>
            <a:picLocks noChangeAspect="1" noChangeArrowheads="1"/>
          </p:cNvPicPr>
          <p:nvPr/>
        </p:nvPicPr>
        <p:blipFill>
          <a:blip r:embed="rId2"/>
          <a:srcRect t="29830" b="7036"/>
          <a:stretch>
            <a:fillRect/>
          </a:stretch>
        </p:blipFill>
        <p:spPr bwMode="auto">
          <a:xfrm>
            <a:off x="1914525" y="581025"/>
            <a:ext cx="5943600" cy="5562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2"/>
          <p:cNvSpPr/>
          <p:nvPr/>
        </p:nvSpPr>
        <p:spPr>
          <a:xfrm>
            <a:off x="1076325" y="504825"/>
            <a:ext cx="7848600" cy="10572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5000"/>
              </a:lnSpc>
              <a:spcBef>
                <a:spcPts val="888"/>
              </a:spcBef>
              <a:spcAft>
                <a:spcPts val="888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b="1" dirty="0" smtClean="0">
                <a:solidFill>
                  <a:srgbClr val="DC2300"/>
                </a:solidFill>
                <a:latin typeface="Script MT Bold" pitchFamily="66" charset="0"/>
                <a:cs typeface="Times New Roman" pitchFamily="16" charset="0"/>
              </a:rPr>
              <a:t/>
            </a:r>
            <a:br>
              <a:rPr lang="en-US" b="1" dirty="0" smtClean="0">
                <a:solidFill>
                  <a:srgbClr val="DC2300"/>
                </a:solidFill>
                <a:latin typeface="Script MT Bold" pitchFamily="66" charset="0"/>
                <a:cs typeface="Times New Roman" pitchFamily="16" charset="0"/>
              </a:rPr>
            </a:br>
            <a:r>
              <a:rPr lang="en-US" sz="4800" b="1" dirty="0" smtClean="0">
                <a:solidFill>
                  <a:srgbClr val="DC2300"/>
                </a:solidFill>
                <a:latin typeface="Script MT Bold" pitchFamily="66" charset="0"/>
                <a:cs typeface="Times New Roman" pitchFamily="16" charset="0"/>
              </a:rPr>
              <a:t>Die not, </a:t>
            </a:r>
            <a:r>
              <a:rPr lang="en-US" sz="4800" b="1" dirty="0" err="1" smtClean="0">
                <a:solidFill>
                  <a:srgbClr val="DC2300"/>
                </a:solidFill>
                <a:latin typeface="Script MT Bold" pitchFamily="66" charset="0"/>
                <a:cs typeface="Times New Roman" pitchFamily="16" charset="0"/>
              </a:rPr>
              <a:t>poore</a:t>
            </a:r>
            <a:r>
              <a:rPr lang="en-US" sz="4800" b="1" dirty="0" smtClean="0">
                <a:solidFill>
                  <a:srgbClr val="DC2300"/>
                </a:solidFill>
                <a:latin typeface="Script MT Bold" pitchFamily="66" charset="0"/>
                <a:cs typeface="Times New Roman" pitchFamily="16" charset="0"/>
              </a:rPr>
              <a:t> death, </a:t>
            </a:r>
          </a:p>
        </p:txBody>
      </p:sp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3" grpId="1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95525" y="6524625"/>
            <a:ext cx="5561139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95000"/>
              </a:lnSpc>
              <a:spcBef>
                <a:spcPts val="888"/>
              </a:spcBef>
              <a:spcAft>
                <a:spcPts val="888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4000" b="1" dirty="0" smtClean="0">
                <a:solidFill>
                  <a:srgbClr val="DC2300"/>
                </a:solidFill>
                <a:latin typeface="Script MT Bold" pitchFamily="66" charset="0"/>
                <a:cs typeface="Times New Roman" pitchFamily="16" charset="0"/>
              </a:rPr>
              <a:t>nor yet canst thou kill </a:t>
            </a:r>
            <a:r>
              <a:rPr lang="en-US" sz="4000" b="1" dirty="0" err="1" smtClean="0">
                <a:solidFill>
                  <a:srgbClr val="DC2300"/>
                </a:solidFill>
                <a:latin typeface="Script MT Bold" pitchFamily="66" charset="0"/>
                <a:cs typeface="Times New Roman" pitchFamily="16" charset="0"/>
              </a:rPr>
              <a:t>mee</a:t>
            </a:r>
            <a:r>
              <a:rPr lang="en-US" sz="4000" b="1" dirty="0" smtClean="0">
                <a:solidFill>
                  <a:srgbClr val="DC2300"/>
                </a:solidFill>
                <a:latin typeface="Script MT Bold" pitchFamily="66" charset="0"/>
                <a:cs typeface="Times New Roman" pitchFamily="16" charset="0"/>
              </a:rPr>
              <a:t>.</a:t>
            </a:r>
            <a:endParaRPr lang="en-US" sz="4000" b="1" dirty="0">
              <a:solidFill>
                <a:srgbClr val="DC2300"/>
              </a:solidFill>
              <a:latin typeface="Script MT Bold" pitchFamily="66" charset="0"/>
              <a:cs typeface="Times New Roman" pitchFamily="16" charset="0"/>
            </a:endParaRPr>
          </a:p>
        </p:txBody>
      </p:sp>
      <p:pic>
        <p:nvPicPr>
          <p:cNvPr id="4100" name="Picture 4" descr="http://www.gothicwallpapers.net/Dark/Gothic/Gentle%20touch%20of%20deat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90725" y="1190625"/>
            <a:ext cx="6477000" cy="4857750"/>
          </a:xfrm>
          <a:prstGeom prst="rect">
            <a:avLst/>
          </a:prstGeom>
          <a:noFill/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2" grpId="1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25" y="276225"/>
            <a:ext cx="7675501" cy="5667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542925" y="6143625"/>
            <a:ext cx="54197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50000"/>
              </a:lnSpc>
            </a:pPr>
            <a:r>
              <a:rPr lang="en-US" sz="4000" b="1" dirty="0" smtClean="0">
                <a:solidFill>
                  <a:srgbClr val="C5000B"/>
                </a:solidFill>
                <a:latin typeface="Script MT Bold" pitchFamily="66" charset="0"/>
                <a:cs typeface="Times New Roman" pitchFamily="16" charset="0"/>
              </a:rPr>
              <a:t>From rest and </a:t>
            </a:r>
            <a:r>
              <a:rPr lang="en-US" sz="4000" b="1" dirty="0" err="1" smtClean="0">
                <a:solidFill>
                  <a:srgbClr val="C5000B"/>
                </a:solidFill>
                <a:latin typeface="Script MT Bold" pitchFamily="66" charset="0"/>
                <a:cs typeface="Times New Roman" pitchFamily="16" charset="0"/>
              </a:rPr>
              <a:t>sleepe</a:t>
            </a:r>
            <a:r>
              <a:rPr lang="en-US" sz="4000" b="1" dirty="0" smtClean="0">
                <a:solidFill>
                  <a:srgbClr val="C5000B"/>
                </a:solidFill>
                <a:latin typeface="Script MT Bold" pitchFamily="66" charset="0"/>
                <a:cs typeface="Times New Roman" pitchFamily="16" charset="0"/>
              </a:rPr>
              <a:t>, </a:t>
            </a:r>
            <a:endParaRPr lang="en-US" sz="4000" dirty="0">
              <a:latin typeface="Script MT Bold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590925" y="6677025"/>
            <a:ext cx="5458546" cy="6647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C5000B"/>
                </a:solidFill>
                <a:latin typeface="Script MT Bold" pitchFamily="66" charset="0"/>
                <a:cs typeface="Times New Roman" pitchFamily="16" charset="0"/>
              </a:rPr>
              <a:t>which but thy pictures bee,</a:t>
            </a:r>
            <a:endParaRPr lang="en-US" sz="4000" dirty="0"/>
          </a:p>
        </p:txBody>
      </p:sp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3" grpId="1" build="allAtOnce"/>
      <p:bldP spid="4" grpId="0" build="allAtOnce"/>
      <p:bldP spid="4" grpId="1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psychologytoday.com/files/u259/life-after-life.jpg"/>
          <p:cNvPicPr>
            <a:picLocks noChangeAspect="1" noChangeArrowheads="1"/>
          </p:cNvPicPr>
          <p:nvPr/>
        </p:nvPicPr>
        <p:blipFill>
          <a:blip r:embed="rId2"/>
          <a:srcRect l="19850" b="29056"/>
          <a:stretch>
            <a:fillRect/>
          </a:stretch>
        </p:blipFill>
        <p:spPr bwMode="auto">
          <a:xfrm>
            <a:off x="238125" y="1343025"/>
            <a:ext cx="6461125" cy="5719065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771525" y="1343025"/>
            <a:ext cx="3886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4000" b="1" dirty="0" smtClean="0">
                <a:solidFill>
                  <a:srgbClr val="C5000B"/>
                </a:solidFill>
                <a:latin typeface="Script MT Bold" pitchFamily="66" charset="0"/>
                <a:cs typeface="Times New Roman" pitchFamily="16" charset="0"/>
              </a:rPr>
              <a:t>Much pleasure, </a:t>
            </a:r>
            <a:endParaRPr lang="en-US" sz="4000" dirty="0">
              <a:latin typeface="Script MT Bold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905125" y="2409825"/>
            <a:ext cx="326403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4000" b="1" dirty="0" smtClean="0">
                <a:solidFill>
                  <a:srgbClr val="C5000B"/>
                </a:solidFill>
                <a:latin typeface="Script MT Bold" pitchFamily="66" charset="0"/>
                <a:cs typeface="Times New Roman" pitchFamily="16" charset="0"/>
              </a:rPr>
              <a:t>then from thee, </a:t>
            </a:r>
            <a:endParaRPr lang="en-US" dirty="0">
              <a:latin typeface="Script MT Bold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33925" y="3629025"/>
            <a:ext cx="466025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4000" b="1" dirty="0" smtClean="0">
                <a:solidFill>
                  <a:srgbClr val="C5000B"/>
                </a:solidFill>
                <a:latin typeface="Script MT Bold" pitchFamily="66" charset="0"/>
                <a:cs typeface="Times New Roman" pitchFamily="16" charset="0"/>
              </a:rPr>
              <a:t>much more must flow,</a:t>
            </a:r>
            <a:endParaRPr lang="en-US" sz="4000" dirty="0">
              <a:latin typeface="Script MT Bold" pitchFamily="66" charset="0"/>
            </a:endParaRPr>
          </a:p>
        </p:txBody>
      </p:sp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4" grpId="1" build="allAtOnce"/>
      <p:bldP spid="7" grpId="0" build="allAtOnce"/>
      <p:bldP spid="7" grpId="1" build="allAtOnce"/>
      <p:bldP spid="8" grpId="0" build="allAtOnce"/>
      <p:bldP spid="8" grpId="1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4" y="504825"/>
            <a:ext cx="9699549" cy="6705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533401" y="4162425"/>
            <a:ext cx="9763124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62640" rIns="90000" bIns="45000"/>
          <a:lstStyle/>
          <a:p>
            <a:pPr>
              <a:lnSpc>
                <a:spcPct val="50000"/>
              </a:lnSpc>
              <a:spcBef>
                <a:spcPts val="888"/>
              </a:spcBef>
              <a:spcAft>
                <a:spcPts val="888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</a:pPr>
            <a:r>
              <a:rPr lang="en-US" sz="4000" b="1" dirty="0" smtClean="0">
                <a:solidFill>
                  <a:srgbClr val="C5000B"/>
                </a:solidFill>
                <a:latin typeface="Script MT Bold" pitchFamily="66" charset="0"/>
                <a:cs typeface="Times New Roman" pitchFamily="16" charset="0"/>
              </a:rPr>
              <a:t>And </a:t>
            </a:r>
            <a:r>
              <a:rPr lang="en-US" sz="4000" b="1" dirty="0">
                <a:solidFill>
                  <a:srgbClr val="C5000B"/>
                </a:solidFill>
                <a:latin typeface="Script MT Bold" pitchFamily="66" charset="0"/>
                <a:cs typeface="Times New Roman" pitchFamily="16" charset="0"/>
              </a:rPr>
              <a:t>soonest our best men with thee doe </a:t>
            </a:r>
            <a:r>
              <a:rPr lang="en-US" sz="4000" b="1" dirty="0" err="1">
                <a:solidFill>
                  <a:srgbClr val="C5000B"/>
                </a:solidFill>
                <a:latin typeface="Script MT Bold" pitchFamily="66" charset="0"/>
                <a:cs typeface="Times New Roman" pitchFamily="16" charset="0"/>
              </a:rPr>
              <a:t>goe</a:t>
            </a:r>
            <a:r>
              <a:rPr lang="en-US" sz="4000" b="1" dirty="0" smtClean="0">
                <a:solidFill>
                  <a:srgbClr val="C5000B"/>
                </a:solidFill>
                <a:latin typeface="Script MT Bold" pitchFamily="66" charset="0"/>
                <a:cs typeface="Times New Roman" pitchFamily="16" charset="0"/>
              </a:rPr>
              <a:t>,</a:t>
            </a:r>
            <a:endParaRPr lang="en-US" sz="2800" b="1" dirty="0">
              <a:solidFill>
                <a:srgbClr val="FF00FF"/>
              </a:solidFill>
              <a:latin typeface="Times New Roman" pitchFamily="16" charset="0"/>
              <a:cs typeface="Times New Roman" pitchFamily="16" charset="0"/>
            </a:endParaRPr>
          </a:p>
        </p:txBody>
      </p:sp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4" grpId="1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23925" y="6905625"/>
            <a:ext cx="3962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50000"/>
              </a:lnSpc>
              <a:spcBef>
                <a:spcPts val="888"/>
              </a:spcBef>
              <a:spcAft>
                <a:spcPts val="888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  <a:tab pos="10858500" algn="l"/>
              </a:tabLst>
            </a:pPr>
            <a:r>
              <a:rPr lang="en-US" sz="4000" b="1" dirty="0" smtClean="0">
                <a:solidFill>
                  <a:srgbClr val="C5000B"/>
                </a:solidFill>
                <a:latin typeface="Script MT Bold" pitchFamily="66" charset="0"/>
                <a:cs typeface="Times New Roman" pitchFamily="16" charset="0"/>
              </a:rPr>
              <a:t>Rest of their bones, </a:t>
            </a:r>
            <a:r>
              <a:rPr lang="en-US" sz="4000" b="1" dirty="0" smtClean="0">
                <a:solidFill>
                  <a:srgbClr val="FF00FF"/>
                </a:solidFill>
                <a:latin typeface="Times New Roman" pitchFamily="16" charset="0"/>
                <a:cs typeface="Times New Roman" pitchFamily="16" charset="0"/>
              </a:rPr>
              <a:t/>
            </a:r>
            <a:br>
              <a:rPr lang="en-US" sz="4000" b="1" dirty="0" smtClean="0">
                <a:solidFill>
                  <a:srgbClr val="FF00FF"/>
                </a:solidFill>
                <a:latin typeface="Times New Roman" pitchFamily="16" charset="0"/>
                <a:cs typeface="Times New Roman" pitchFamily="16" charset="0"/>
              </a:rPr>
            </a:br>
            <a:endParaRPr lang="en-US" sz="4000" b="1" dirty="0">
              <a:solidFill>
                <a:srgbClr val="FF00FF"/>
              </a:solidFill>
              <a:latin typeface="Times New Roman" pitchFamily="16" charset="0"/>
              <a:cs typeface="Times New Roman" pitchFamily="16" charset="0"/>
            </a:endParaRPr>
          </a:p>
        </p:txBody>
      </p:sp>
      <p:pic>
        <p:nvPicPr>
          <p:cNvPr id="2056" name="Picture 8" descr="http://www.ursinus.edu/utils/athletics/field%20hockey/blogphotos/holland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24125" y="657225"/>
            <a:ext cx="5584825" cy="4190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 descr="http://www.finalfrontier.org.uk/images/movies/01_02.jpg"/>
          <p:cNvPicPr>
            <a:picLocks noChangeAspect="1" noChangeArrowheads="1"/>
          </p:cNvPicPr>
          <p:nvPr/>
        </p:nvPicPr>
        <p:blipFill>
          <a:blip r:embed="rId3"/>
          <a:srcRect t="27419"/>
          <a:stretch>
            <a:fillRect/>
          </a:stretch>
        </p:blipFill>
        <p:spPr bwMode="auto">
          <a:xfrm>
            <a:off x="1152525" y="657225"/>
            <a:ext cx="8274712" cy="4495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4" descr="http://cp91279.biography.com/1120330742/1120330742_1243497862_4187e6c7217e03c31287390715343f88f7703f4d.jpg?pubId=112033074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52525" y="276225"/>
            <a:ext cx="8305800" cy="6229350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4810125" y="6677025"/>
            <a:ext cx="5038725" cy="6647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000" b="1" dirty="0" smtClean="0">
                <a:solidFill>
                  <a:srgbClr val="C5000B"/>
                </a:solidFill>
                <a:latin typeface="Script MT Bold" pitchFamily="66" charset="0"/>
                <a:cs typeface="Times New Roman" pitchFamily="16" charset="0"/>
              </a:rPr>
              <a:t>and </a:t>
            </a:r>
            <a:r>
              <a:rPr lang="en-US" sz="4000" b="1" dirty="0" err="1" smtClean="0">
                <a:solidFill>
                  <a:srgbClr val="C5000B"/>
                </a:solidFill>
                <a:latin typeface="Script MT Bold" pitchFamily="66" charset="0"/>
                <a:cs typeface="Times New Roman" pitchFamily="16" charset="0"/>
              </a:rPr>
              <a:t>soules</a:t>
            </a:r>
            <a:r>
              <a:rPr lang="en-US" sz="4000" b="1" dirty="0" smtClean="0">
                <a:solidFill>
                  <a:srgbClr val="C5000B"/>
                </a:solidFill>
                <a:latin typeface="Script MT Bold" pitchFamily="66" charset="0"/>
                <a:cs typeface="Times New Roman" pitchFamily="16" charset="0"/>
              </a:rPr>
              <a:t> </a:t>
            </a:r>
            <a:r>
              <a:rPr lang="en-US" sz="4000" b="1" dirty="0" err="1" smtClean="0">
                <a:solidFill>
                  <a:srgbClr val="C5000B"/>
                </a:solidFill>
                <a:latin typeface="Script MT Bold" pitchFamily="66" charset="0"/>
                <a:cs typeface="Times New Roman" pitchFamily="16" charset="0"/>
              </a:rPr>
              <a:t>deliverie</a:t>
            </a:r>
            <a:r>
              <a:rPr lang="en-US" sz="4000" b="1" dirty="0" smtClean="0">
                <a:solidFill>
                  <a:srgbClr val="FF0000"/>
                </a:solidFill>
                <a:latin typeface="Script MT Bold" pitchFamily="66" charset="0"/>
                <a:cs typeface="Times New Roman" pitchFamily="16" charset="0"/>
              </a:rPr>
              <a:t>.</a:t>
            </a:r>
            <a:endParaRPr lang="en-US" sz="4000" dirty="0"/>
          </a:p>
        </p:txBody>
      </p:sp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12" grpId="0" build="allAtOnce"/>
    </p:bld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SimSun" charset="-122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153</Words>
  <PresentationFormat>Custom</PresentationFormat>
  <Paragraphs>47</Paragraphs>
  <Slides>19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cp:lastModifiedBy>Lorette Mann-Dale</cp:lastModifiedBy>
  <cp:revision>69</cp:revision>
  <cp:lastPrinted>1601-01-01T00:00:00Z</cp:lastPrinted>
  <dcterms:created xsi:type="dcterms:W3CDTF">2010-08-30T22:27:25Z</dcterms:created>
  <dcterms:modified xsi:type="dcterms:W3CDTF">2010-09-18T19:13:16Z</dcterms:modified>
</cp:coreProperties>
</file>